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669" r:id="rId13"/>
  </p:sldMasterIdLst>
  <p:notesMasterIdLst>
    <p:notesMasterId r:id="rId17"/>
  </p:notesMasterIdLst>
  <p:handoutMasterIdLst>
    <p:handoutMasterId r:id="rId15"/>
  </p:handoutMasterIdLst>
  <p:sldIdLst>
    <p:sldId id="256" r:id="rId19"/>
    <p:sldId id="257" r:id="rId20"/>
    <p:sldId id="258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96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0" Type="http://schemas.openxmlformats.org/officeDocument/2006/relationships/slide" Target="slides/slide2.xml"></Relationship><Relationship Id="rId21" Type="http://schemas.openxmlformats.org/officeDocument/2006/relationships/slide" Target="slides/slide3.xml"></Relationship><Relationship Id="rId23" Type="http://schemas.openxmlformats.org/officeDocument/2006/relationships/viewProps" Target="viewProps.xml"></Relationship><Relationship Id="rId24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39946967489.png>
</file>

<file path=ppt/media/fImage1406141219116.png>
</file>

<file path=ppt/media/fImage1436431108325.png>
</file>

<file path=ppt/media/fImage1532441059519.png>
</file>

<file path=ppt/media/fImage1569971455418.png>
</file>

<file path=ppt/media/fImage1595981373170.png>
</file>

<file path=ppt/media/fImage159603142279.png>
</file>

<file path=ppt/media/fImage194388918526.png>
</file>

<file path=ppt/media/fImage1998761005826.png>
</file>

<file path=ppt/media/fImage2062341318382.png>
</file>

<file path=ppt/media/fImage2431391283232.png>
</file>

<file path=ppt/media/fImage5103441648227.png>
</file>

<file path=ppt/media/fImage5146741534353.png>
</file>

<file path=ppt/media/fImage520699169940.png>
</file>

<file path=ppt/media/fImage5208771612858.png>
</file>

<file path=ppt/media/fImage796892173629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image" Target="../media/fImage194388918526.png"></Relationship><Relationship Id="rId4" Type="http://schemas.openxmlformats.org/officeDocument/2006/relationships/image" Target="../media/fImage139946967489.png"></Relationship><Relationship Id="rId5" Type="http://schemas.openxmlformats.org/officeDocument/2006/relationships/image" Target="../media/fImage1998761005826.png"></Relationship><Relationship Id="rId6" Type="http://schemas.openxmlformats.org/officeDocument/2006/relationships/image" Target="../media/fImage1532441059519.png"></Relationship><Relationship Id="rId7" Type="http://schemas.openxmlformats.org/officeDocument/2006/relationships/image" Target="../media/fImage1436431108325.png"></Relationship><Relationship Id="rId8" Type="http://schemas.openxmlformats.org/officeDocument/2006/relationships/image" Target="../media/fImage1406141219116.png"></Relationship><Relationship Id="rId9" Type="http://schemas.openxmlformats.org/officeDocument/2006/relationships/image" Target="../media/fImage2431391283232.png"></Relationship><Relationship Id="rId10" Type="http://schemas.openxmlformats.org/officeDocument/2006/relationships/image" Target="../media/fImage2062341318382.png"></Relationship><Relationship Id="rId11" Type="http://schemas.openxmlformats.org/officeDocument/2006/relationships/image" Target="../media/fImage1595981373170.png"></Relationship><Relationship Id="rId12" Type="http://schemas.openxmlformats.org/officeDocument/2006/relationships/image" Target="../media/fImage159603142279.png"></Relationship><Relationship Id="rId13" Type="http://schemas.openxmlformats.org/officeDocument/2006/relationships/slideLayout" Target="../slideLayouts/slideLayout7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1569971455418.png"></Relationship><Relationship Id="rId3" Type="http://schemas.openxmlformats.org/officeDocument/2006/relationships/image" Target="../media/fImage5146741534353.png"></Relationship><Relationship Id="rId4" Type="http://schemas.openxmlformats.org/officeDocument/2006/relationships/image" Target="../media/fImage5208771612858.png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5103441648227.png"></Relationship><Relationship Id="rId3" Type="http://schemas.openxmlformats.org/officeDocument/2006/relationships/image" Target="../media/fImage520699169940.png"></Relationship><Relationship Id="rId4" Type="http://schemas.openxmlformats.org/officeDocument/2006/relationships/image" Target="../media/fImage796892173629.pn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 rot="0">
            <a:off x="1842135" y="1470025"/>
            <a:ext cx="1991360" cy="1827530"/>
            <a:chOff x="1842135" y="1470025"/>
            <a:chExt cx="1991360" cy="1827530"/>
          </a:xfrm>
        </p:grpSpPr>
        <p:pic>
          <p:nvPicPr>
            <p:cNvPr id="2" name="그림 1" descr="C:/Users/for/AppData/Roaming/PolarisOffice/ETemp/8312_9782760/fImage194388918526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15" t="42520" r="70023" b="23980"/>
            <a:stretch>
              <a:fillRect/>
            </a:stretch>
          </p:blipFill>
          <p:spPr>
            <a:xfrm rot="0">
              <a:off x="1920875" y="1470025"/>
              <a:ext cx="1817370" cy="1521460"/>
            </a:xfrm>
            <a:prstGeom prst="rect"/>
            <a:noFill/>
          </p:spPr>
        </p:pic>
        <p:sp>
          <p:nvSpPr>
            <p:cNvPr id="3" name="텍스트 상자 2"/>
            <p:cNvSpPr txBox="1">
              <a:spLocks/>
            </p:cNvSpPr>
            <p:nvPr/>
          </p:nvSpPr>
          <p:spPr>
            <a:xfrm rot="0">
              <a:off x="1842135" y="3019425"/>
              <a:ext cx="1991360" cy="27813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방문객 데이터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5" name="도형 4"/>
          <p:cNvSpPr>
            <a:spLocks/>
          </p:cNvSpPr>
          <p:nvPr/>
        </p:nvSpPr>
        <p:spPr>
          <a:xfrm rot="0">
            <a:off x="3816350" y="1997710"/>
            <a:ext cx="787400" cy="311785"/>
          </a:xfrm>
          <a:prstGeom prst="rightArrow">
            <a:avLst>
              <a:gd name="adj1" fmla="val 49778"/>
              <a:gd name="adj2" fmla="val 49963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8" name="그룹 7"/>
          <p:cNvGrpSpPr/>
          <p:nvPr/>
        </p:nvGrpSpPr>
        <p:grpSpPr>
          <a:xfrm rot="0">
            <a:off x="4603115" y="1288415"/>
            <a:ext cx="1539875" cy="2052320"/>
            <a:chOff x="4603115" y="1288415"/>
            <a:chExt cx="1539875" cy="2052320"/>
          </a:xfrm>
        </p:grpSpPr>
        <p:pic>
          <p:nvPicPr>
            <p:cNvPr id="6" name="그림 5" descr="C:/Users/for/AppData/Roaming/PolarisOffice/ETemp/8312_9782760/fImage139946967489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9" t="32631" r="75386" b="25978"/>
            <a:stretch>
              <a:fillRect/>
            </a:stretch>
          </p:blipFill>
          <p:spPr>
            <a:xfrm rot="0">
              <a:off x="4646295" y="1288415"/>
              <a:ext cx="1444625" cy="1722120"/>
            </a:xfrm>
            <a:prstGeom prst="rect"/>
            <a:noFill/>
          </p:spPr>
        </p:pic>
        <p:sp>
          <p:nvSpPr>
            <p:cNvPr id="7" name="텍스트 상자 6"/>
            <p:cNvSpPr txBox="1">
              <a:spLocks/>
            </p:cNvSpPr>
            <p:nvPr/>
          </p:nvSpPr>
          <p:spPr>
            <a:xfrm rot="0">
              <a:off x="4603115" y="3062605"/>
              <a:ext cx="1539875" cy="27813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방문객 전처리 완료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 rot="0">
            <a:off x="294005" y="311150"/>
            <a:ext cx="1513840" cy="1144270"/>
            <a:chOff x="294005" y="311150"/>
            <a:chExt cx="1513840" cy="1144270"/>
          </a:xfrm>
        </p:grpSpPr>
        <p:pic>
          <p:nvPicPr>
            <p:cNvPr id="9" name="그림 8" descr="C:/Users/for/AppData/Roaming/PolarisOffice/ETemp/8312_9782760/fImage1998761005826.png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364" t="32916" r="47223" b="55231"/>
            <a:stretch>
              <a:fillRect/>
            </a:stretch>
          </p:blipFill>
          <p:spPr>
            <a:xfrm rot="0">
              <a:off x="294005" y="311150"/>
              <a:ext cx="1513840" cy="813435"/>
            </a:xfrm>
            <a:prstGeom prst="rect"/>
            <a:noFill/>
          </p:spPr>
        </p:pic>
        <p:sp>
          <p:nvSpPr>
            <p:cNvPr id="10" name="텍스트 상자 9"/>
            <p:cNvSpPr txBox="1">
              <a:spLocks/>
            </p:cNvSpPr>
            <p:nvPr/>
          </p:nvSpPr>
          <p:spPr>
            <a:xfrm rot="0">
              <a:off x="294005" y="1177290"/>
              <a:ext cx="1505585" cy="27813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관광 데이터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2" name="도형 11"/>
          <p:cNvSpPr>
            <a:spLocks/>
          </p:cNvSpPr>
          <p:nvPr/>
        </p:nvSpPr>
        <p:spPr>
          <a:xfrm rot="5400000">
            <a:off x="947420" y="1562100"/>
            <a:ext cx="804545" cy="829945"/>
          </a:xfrm>
          <a:prstGeom prst="bentUpArrow">
            <a:avLst>
              <a:gd name="adj1" fmla="val 18074"/>
              <a:gd name="adj2" fmla="val 17711"/>
              <a:gd name="adj3" fmla="val 21636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도형 12"/>
          <p:cNvSpPr>
            <a:spLocks/>
          </p:cNvSpPr>
          <p:nvPr/>
        </p:nvSpPr>
        <p:spPr>
          <a:xfrm rot="5400000">
            <a:off x="-343535" y="2822575"/>
            <a:ext cx="3449955" cy="871220"/>
          </a:xfrm>
          <a:prstGeom prst="bentUpArrow">
            <a:avLst>
              <a:gd name="adj1" fmla="val 17046"/>
              <a:gd name="adj2" fmla="val 15206"/>
              <a:gd name="adj3" fmla="val 16856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16" name="그룹 15"/>
          <p:cNvGrpSpPr/>
          <p:nvPr/>
        </p:nvGrpSpPr>
        <p:grpSpPr>
          <a:xfrm rot="0">
            <a:off x="1887220" y="4130040"/>
            <a:ext cx="2275205" cy="1663065"/>
            <a:chOff x="1887220" y="4130040"/>
            <a:chExt cx="2275205" cy="1663065"/>
          </a:xfrm>
        </p:grpSpPr>
        <p:pic>
          <p:nvPicPr>
            <p:cNvPr id="14" name="그림 13" descr="C:/Users/for/AppData/Roaming/PolarisOffice/ETemp/8312_9782760/fImage1532441059519.png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66" t="27219" r="49425" b="25556"/>
            <a:stretch>
              <a:fillRect/>
            </a:stretch>
          </p:blipFill>
          <p:spPr>
            <a:xfrm rot="0">
              <a:off x="1904365" y="4130040"/>
              <a:ext cx="2240915" cy="1332865"/>
            </a:xfrm>
            <a:prstGeom prst="rect"/>
            <a:noFill/>
          </p:spPr>
        </p:pic>
        <p:sp>
          <p:nvSpPr>
            <p:cNvPr id="15" name="텍스트 상자 14"/>
            <p:cNvSpPr txBox="1">
              <a:spLocks/>
            </p:cNvSpPr>
            <p:nvPr/>
          </p:nvSpPr>
          <p:spPr>
            <a:xfrm rot="0">
              <a:off x="1887220" y="5514975"/>
              <a:ext cx="2275205" cy="27813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재방문객 데이터(1순위만 사용)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7" name="도형 16"/>
          <p:cNvSpPr>
            <a:spLocks/>
          </p:cNvSpPr>
          <p:nvPr/>
        </p:nvSpPr>
        <p:spPr>
          <a:xfrm rot="0">
            <a:off x="4285615" y="4732655"/>
            <a:ext cx="787400" cy="311785"/>
          </a:xfrm>
          <a:prstGeom prst="rightArrow">
            <a:avLst>
              <a:gd name="adj1" fmla="val 49778"/>
              <a:gd name="adj2" fmla="val 49963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8" name="텍스트 상자 17"/>
          <p:cNvSpPr txBox="1">
            <a:spLocks/>
          </p:cNvSpPr>
          <p:nvPr/>
        </p:nvSpPr>
        <p:spPr>
          <a:xfrm rot="0">
            <a:off x="4185920" y="172720"/>
            <a:ext cx="3823335" cy="9544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defTabSz="508000" hangingPunct="1"/>
            <a:r>
              <a:rPr lang="ko-KR" sz="5600">
                <a:latin typeface="배달의민족 주아" charset="0"/>
                <a:ea typeface="배달의민족 주아" charset="0"/>
              </a:rPr>
              <a:t>데이터 전처리</a:t>
            </a:r>
            <a:endParaRPr lang="ko-KR" altLang="en-US" sz="5600">
              <a:latin typeface="배달의민족 주아" charset="0"/>
              <a:ea typeface="배달의민족 주아" charset="0"/>
            </a:endParaRPr>
          </a:p>
        </p:txBody>
      </p:sp>
      <p:grpSp>
        <p:nvGrpSpPr>
          <p:cNvPr id="21" name="그룹 20"/>
          <p:cNvGrpSpPr/>
          <p:nvPr/>
        </p:nvGrpSpPr>
        <p:grpSpPr>
          <a:xfrm rot="0">
            <a:off x="5208270" y="4134485"/>
            <a:ext cx="1989455" cy="1951355"/>
            <a:chOff x="5208270" y="4134485"/>
            <a:chExt cx="1989455" cy="1951355"/>
          </a:xfrm>
        </p:grpSpPr>
        <p:pic>
          <p:nvPicPr>
            <p:cNvPr id="19" name="그림 18" descr="C:/Users/for/AppData/Roaming/PolarisOffice/ETemp/8312_9782760/fImage1436431108325.png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17" t="31657" r="72192" b="39842"/>
            <a:stretch>
              <a:fillRect/>
            </a:stretch>
          </p:blipFill>
          <p:spPr>
            <a:xfrm rot="0">
              <a:off x="5208270" y="4134485"/>
              <a:ext cx="1981200" cy="1444625"/>
            </a:xfrm>
            <a:prstGeom prst="rect"/>
            <a:noFill/>
          </p:spPr>
        </p:pic>
        <p:sp>
          <p:nvSpPr>
            <p:cNvPr id="20" name="텍스트 상자 19"/>
            <p:cNvSpPr txBox="1">
              <a:spLocks/>
            </p:cNvSpPr>
            <p:nvPr/>
          </p:nvSpPr>
          <p:spPr>
            <a:xfrm rot="0">
              <a:off x="5225415" y="5622925"/>
              <a:ext cx="1972310" cy="4629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재방문객 전처리 완료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방문객, 재방문객 취합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23" name="도형 22"/>
          <p:cNvSpPr>
            <a:spLocks/>
          </p:cNvSpPr>
          <p:nvPr/>
        </p:nvSpPr>
        <p:spPr>
          <a:xfrm rot="5400000">
            <a:off x="5420995" y="3575685"/>
            <a:ext cx="698500" cy="311785"/>
          </a:xfrm>
          <a:prstGeom prst="rightArrow">
            <a:avLst>
              <a:gd name="adj1" fmla="val 49778"/>
              <a:gd name="adj2" fmla="val 62873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4" name="텍스트 상자 23"/>
          <p:cNvSpPr txBox="1">
            <a:spLocks/>
          </p:cNvSpPr>
          <p:nvPr/>
        </p:nvSpPr>
        <p:spPr>
          <a:xfrm rot="0">
            <a:off x="3764280" y="1677035"/>
            <a:ext cx="899795" cy="40068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defTabSz="508000" hangingPunct="1"/>
            <a:r>
              <a:rPr lang="ko-KR" sz="1000">
                <a:latin typeface="맑은 고딕" charset="0"/>
                <a:ea typeface="맑은 고딕" charset="0"/>
              </a:rPr>
              <a:t>Columns 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r>
              <a:rPr lang="ko-KR" sz="1000">
                <a:latin typeface="맑은 고딕" charset="0"/>
                <a:ea typeface="맑은 고딕" charset="0"/>
              </a:rPr>
              <a:t>이름 바꾸기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25" name="텍스트 상자 24"/>
          <p:cNvSpPr txBox="1">
            <a:spLocks/>
          </p:cNvSpPr>
          <p:nvPr/>
        </p:nvSpPr>
        <p:spPr>
          <a:xfrm rot="0">
            <a:off x="3681095" y="2251075"/>
            <a:ext cx="1009015" cy="5543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defTabSz="508000" hangingPunct="1"/>
            <a:r>
              <a:rPr lang="ko-KR" sz="1000">
                <a:latin typeface="맑은 고딕" charset="0"/>
                <a:ea typeface="맑은 고딕" charset="0"/>
              </a:rPr>
              <a:t>백분율 데이터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r>
              <a:rPr lang="ko-KR" sz="1000">
                <a:latin typeface="맑은 고딕" charset="0"/>
                <a:ea typeface="맑은 고딕" charset="0"/>
              </a:rPr>
              <a:t>수로 바꾸기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26" name="텍스트 상자 25"/>
          <p:cNvSpPr txBox="1">
            <a:spLocks/>
          </p:cNvSpPr>
          <p:nvPr/>
        </p:nvSpPr>
        <p:spPr>
          <a:xfrm rot="0">
            <a:off x="3700780" y="2633980"/>
            <a:ext cx="1009015" cy="5543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defTabSz="508000" hangingPunct="1"/>
            <a:r>
              <a:rPr lang="ko-KR" sz="1000">
                <a:latin typeface="맑은 고딕" charset="0"/>
                <a:ea typeface="맑은 고딕" charset="0"/>
              </a:rPr>
              <a:t>3개년 데이터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r>
              <a:rPr lang="ko-KR" sz="1000">
                <a:latin typeface="맑은 고딕" charset="0"/>
                <a:ea typeface="맑은 고딕" charset="0"/>
              </a:rPr>
              <a:t>합치기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27" name="텍스트 상자 26"/>
          <p:cNvSpPr txBox="1">
            <a:spLocks/>
          </p:cNvSpPr>
          <p:nvPr/>
        </p:nvSpPr>
        <p:spPr>
          <a:xfrm rot="0">
            <a:off x="4165600" y="5036185"/>
            <a:ext cx="1009015" cy="5543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defTabSz="508000" hangingPunct="1"/>
            <a:r>
              <a:rPr lang="ko-KR" sz="1000">
                <a:latin typeface="맑은 고딕" charset="0"/>
                <a:ea typeface="맑은 고딕" charset="0"/>
              </a:rPr>
              <a:t>3개년 데이터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r>
              <a:rPr lang="ko-KR" sz="1000">
                <a:latin typeface="맑은 고딕" charset="0"/>
                <a:ea typeface="맑은 고딕" charset="0"/>
              </a:rPr>
              <a:t>합치기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28" name="도형 27"/>
          <p:cNvSpPr>
            <a:spLocks/>
          </p:cNvSpPr>
          <p:nvPr/>
        </p:nvSpPr>
        <p:spPr>
          <a:xfrm rot="0">
            <a:off x="7325360" y="3347085"/>
            <a:ext cx="718820" cy="1635125"/>
          </a:xfrm>
          <a:prstGeom prst="bentUpArrow">
            <a:avLst>
              <a:gd name="adj1" fmla="val 21657"/>
              <a:gd name="adj2" fmla="val 20472"/>
              <a:gd name="adj3" fmla="val 27676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31" name="그룹 30"/>
          <p:cNvGrpSpPr/>
          <p:nvPr/>
        </p:nvGrpSpPr>
        <p:grpSpPr>
          <a:xfrm rot="0">
            <a:off x="6894830" y="1470025"/>
            <a:ext cx="2212975" cy="1853565"/>
            <a:chOff x="6894830" y="1470025"/>
            <a:chExt cx="2212975" cy="1853565"/>
          </a:xfrm>
        </p:grpSpPr>
        <p:pic>
          <p:nvPicPr>
            <p:cNvPr id="29" name="그림 28" descr="C:/Users/for/AppData/Roaming/PolarisOffice/ETemp/8312_9782760/fImage1406141219116.png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04" t="41359" r="66588" b="23819"/>
            <a:stretch>
              <a:fillRect/>
            </a:stretch>
          </p:blipFill>
          <p:spPr>
            <a:xfrm rot="0">
              <a:off x="6936740" y="1470025"/>
              <a:ext cx="2136775" cy="1497330"/>
            </a:xfrm>
            <a:prstGeom prst="rect"/>
            <a:noFill/>
          </p:spPr>
        </p:pic>
        <p:sp>
          <p:nvSpPr>
            <p:cNvPr id="30" name="텍스트 상자 29"/>
            <p:cNvSpPr txBox="1">
              <a:spLocks/>
            </p:cNvSpPr>
            <p:nvPr/>
          </p:nvSpPr>
          <p:spPr>
            <a:xfrm rot="0">
              <a:off x="6894830" y="3045460"/>
              <a:ext cx="2212975" cy="27813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방문객/재방문객 비율 구하기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 rot="0">
            <a:off x="10198100" y="311150"/>
            <a:ext cx="1505585" cy="478155"/>
            <a:chOff x="10198100" y="311150"/>
            <a:chExt cx="1505585" cy="478155"/>
          </a:xfrm>
        </p:grpSpPr>
        <p:pic>
          <p:nvPicPr>
            <p:cNvPr id="32" name="그림 31" descr="C:/Users/for/AppData/Roaming/PolarisOffice/ETemp/8312_9782760/fImage2431391283232.png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505" t="50314" r="51760" b="46906"/>
            <a:stretch>
              <a:fillRect/>
            </a:stretch>
          </p:blipFill>
          <p:spPr>
            <a:xfrm rot="0">
              <a:off x="10492105" y="311150"/>
              <a:ext cx="943610" cy="191135"/>
            </a:xfrm>
            <a:prstGeom prst="rect"/>
            <a:noFill/>
          </p:spPr>
        </p:pic>
        <p:sp>
          <p:nvSpPr>
            <p:cNvPr id="33" name="텍스트 상자 32"/>
            <p:cNvSpPr txBox="1">
              <a:spLocks/>
            </p:cNvSpPr>
            <p:nvPr/>
          </p:nvSpPr>
          <p:spPr>
            <a:xfrm rot="0">
              <a:off x="10198100" y="511175"/>
              <a:ext cx="1505585" cy="27813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좌표 데이터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36" name="도형 35"/>
          <p:cNvSpPr>
            <a:spLocks/>
          </p:cNvSpPr>
          <p:nvPr/>
        </p:nvSpPr>
        <p:spPr>
          <a:xfrm rot="0">
            <a:off x="9172575" y="2069465"/>
            <a:ext cx="566420" cy="311785"/>
          </a:xfrm>
          <a:prstGeom prst="rightArrow">
            <a:avLst>
              <a:gd name="adj1" fmla="val 49778"/>
              <a:gd name="adj2" fmla="val 49963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7" name="도형 36"/>
          <p:cNvSpPr>
            <a:spLocks/>
          </p:cNvSpPr>
          <p:nvPr/>
        </p:nvSpPr>
        <p:spPr>
          <a:xfrm rot="5400000">
            <a:off x="10744200" y="931545"/>
            <a:ext cx="507365" cy="311785"/>
          </a:xfrm>
          <a:prstGeom prst="rightArrow">
            <a:avLst>
              <a:gd name="adj1" fmla="val 49778"/>
              <a:gd name="adj2" fmla="val 62873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39" name="그룹 38"/>
          <p:cNvGrpSpPr/>
          <p:nvPr/>
        </p:nvGrpSpPr>
        <p:grpSpPr>
          <a:xfrm rot="0">
            <a:off x="9824720" y="1452245"/>
            <a:ext cx="2275205" cy="1932305"/>
            <a:chOff x="9824720" y="1452245"/>
            <a:chExt cx="2275205" cy="1932305"/>
          </a:xfrm>
        </p:grpSpPr>
        <p:pic>
          <p:nvPicPr>
            <p:cNvPr id="35" name="그림 34" descr="C:/Users/for/AppData/Roaming/PolarisOffice/ETemp/8312_9782760/fImage2062341318382.png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0" t="34808" r="57505" b="18649"/>
            <a:stretch>
              <a:fillRect/>
            </a:stretch>
          </p:blipFill>
          <p:spPr>
            <a:xfrm rot="0">
              <a:off x="9824720" y="1452245"/>
              <a:ext cx="2275205" cy="1609725"/>
            </a:xfrm>
            <a:prstGeom prst="rect"/>
            <a:noFill/>
          </p:spPr>
        </p:pic>
        <p:sp>
          <p:nvSpPr>
            <p:cNvPr id="38" name="텍스트 상자 37"/>
            <p:cNvSpPr txBox="1">
              <a:spLocks/>
            </p:cNvSpPr>
            <p:nvPr/>
          </p:nvSpPr>
          <p:spPr>
            <a:xfrm rot="0">
              <a:off x="10241280" y="3106420"/>
              <a:ext cx="1505585" cy="27813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좌표 데이터 취합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41" name="도형 40"/>
          <p:cNvSpPr>
            <a:spLocks/>
          </p:cNvSpPr>
          <p:nvPr/>
        </p:nvSpPr>
        <p:spPr>
          <a:xfrm rot="5400000">
            <a:off x="10160635" y="3968750"/>
            <a:ext cx="1576705" cy="311785"/>
          </a:xfrm>
          <a:prstGeom prst="rightArrow">
            <a:avLst>
              <a:gd name="adj1" fmla="val 49778"/>
              <a:gd name="adj2" fmla="val 62873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43" name="그룹 42"/>
          <p:cNvGrpSpPr/>
          <p:nvPr/>
        </p:nvGrpSpPr>
        <p:grpSpPr>
          <a:xfrm rot="0">
            <a:off x="9643745" y="4981575"/>
            <a:ext cx="2456815" cy="1631315"/>
            <a:chOff x="9643745" y="4981575"/>
            <a:chExt cx="2456815" cy="1631315"/>
          </a:xfrm>
        </p:grpSpPr>
        <p:pic>
          <p:nvPicPr>
            <p:cNvPr id="40" name="그림 39" descr="C:/Users/for/AppData/Roaming/PolarisOffice/ETemp/8312_9782760/fImage1595981373170.png"/>
            <p:cNvPicPr>
              <a:picLocks noChangeAspect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0" t="62428" r="55447" b="4778"/>
            <a:stretch>
              <a:fillRect/>
            </a:stretch>
          </p:blipFill>
          <p:spPr>
            <a:xfrm rot="0">
              <a:off x="9643745" y="4981575"/>
              <a:ext cx="2456815" cy="1159510"/>
            </a:xfrm>
            <a:prstGeom prst="rect"/>
            <a:noFill/>
          </p:spPr>
        </p:pic>
        <p:sp>
          <p:nvSpPr>
            <p:cNvPr id="42" name="텍스트 상자 41"/>
            <p:cNvSpPr txBox="1">
              <a:spLocks/>
            </p:cNvSpPr>
            <p:nvPr/>
          </p:nvSpPr>
          <p:spPr>
            <a:xfrm rot="0">
              <a:off x="9688195" y="6149975"/>
              <a:ext cx="2351405" cy="4629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방문객&amp;재방문 비율을 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기준으로 4개 그룹으로 나누기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44" name="그림 43" descr="C:/Users/for/AppData/Roaming/PolarisOffice/ETemp/8312_9782760/fImage159603142279.png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1" t="21185" r="75666" b="52074"/>
          <a:stretch>
            <a:fillRect/>
          </a:stretch>
        </p:blipFill>
        <p:spPr>
          <a:xfrm rot="0">
            <a:off x="9176385" y="3382645"/>
            <a:ext cx="1323975" cy="1064260"/>
          </a:xfrm>
          <a:prstGeom prst="rect"/>
          <a:noFill/>
        </p:spPr>
      </p:pic>
      <p:sp>
        <p:nvSpPr>
          <p:cNvPr id="45" name="텍스트 상자 44"/>
          <p:cNvSpPr txBox="1">
            <a:spLocks/>
          </p:cNvSpPr>
          <p:nvPr/>
        </p:nvSpPr>
        <p:spPr>
          <a:xfrm rot="0">
            <a:off x="9121140" y="4438015"/>
            <a:ext cx="1449070" cy="5543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defTabSz="508000" hangingPunct="1"/>
            <a:r>
              <a:rPr lang="ko-KR" sz="1000">
                <a:latin typeface="맑은 고딕" charset="0"/>
                <a:ea typeface="맑은 고딕" charset="0"/>
              </a:rPr>
              <a:t>그룹 기준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r>
              <a:rPr lang="ko-KR" sz="1000">
                <a:latin typeface="맑은 고딕" charset="0"/>
                <a:ea typeface="맑은 고딕" charset="0"/>
              </a:rPr>
              <a:t>방문객: 1409(평균)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r>
              <a:rPr lang="ko-KR" sz="1000">
                <a:latin typeface="맑은 고딕" charset="0"/>
                <a:ea typeface="맑은 고딕" charset="0"/>
              </a:rPr>
              <a:t>재방문율: 4.8(중앙값)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>
            <a:spLocks/>
          </p:cNvSpPr>
          <p:nvPr/>
        </p:nvSpPr>
        <p:spPr>
          <a:xfrm rot="0">
            <a:off x="4107815" y="172720"/>
            <a:ext cx="3979545" cy="9544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defTabSz="508000" hangingPunct="1"/>
            <a:r>
              <a:rPr lang="ko-KR" sz="5600">
                <a:latin typeface="배달의민족 주아" charset="0"/>
                <a:ea typeface="배달의민족 주아" charset="0"/>
              </a:rPr>
              <a:t>데이터 시각화</a:t>
            </a:r>
            <a:endParaRPr lang="ko-KR" altLang="en-US" sz="5600">
              <a:latin typeface="배달의민족 주아" charset="0"/>
              <a:ea typeface="배달의민족 주아" charset="0"/>
            </a:endParaRPr>
          </a:p>
        </p:txBody>
      </p:sp>
      <p:grpSp>
        <p:nvGrpSpPr>
          <p:cNvPr id="9" name="그룹 8"/>
          <p:cNvGrpSpPr/>
          <p:nvPr/>
        </p:nvGrpSpPr>
        <p:grpSpPr>
          <a:xfrm rot="0">
            <a:off x="398145" y="1427480"/>
            <a:ext cx="5008245" cy="2411095"/>
            <a:chOff x="398145" y="1427480"/>
            <a:chExt cx="5008245" cy="2411095"/>
          </a:xfrm>
        </p:grpSpPr>
        <p:pic>
          <p:nvPicPr>
            <p:cNvPr id="3" name="그림 2" descr="C:/Users/for/AppData/Roaming/PolarisOffice/ETemp/8312_9782760/fImage1569971455418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79" t="46532" r="46796" b="17899"/>
            <a:stretch>
              <a:fillRect/>
            </a:stretch>
          </p:blipFill>
          <p:spPr>
            <a:xfrm rot="0">
              <a:off x="398145" y="1427480"/>
              <a:ext cx="5008245" cy="1998345"/>
            </a:xfrm>
            <a:prstGeom prst="rect"/>
            <a:noFill/>
          </p:spPr>
        </p:pic>
        <p:sp>
          <p:nvSpPr>
            <p:cNvPr id="4" name="텍스트 상자 3"/>
            <p:cNvSpPr txBox="1">
              <a:spLocks/>
            </p:cNvSpPr>
            <p:nvPr/>
          </p:nvSpPr>
          <p:spPr>
            <a:xfrm rot="0">
              <a:off x="2170430" y="3468370"/>
              <a:ext cx="1454150" cy="37020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800">
                  <a:latin typeface="맑은 고딕" charset="0"/>
                  <a:ea typeface="맑은 고딕" charset="0"/>
                </a:rPr>
                <a:t>folium 사용</a:t>
              </a: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 rot="0">
            <a:off x="2893695" y="1363345"/>
            <a:ext cx="3871595" cy="652780"/>
            <a:chOff x="2893695" y="1363345"/>
            <a:chExt cx="3871595" cy="652780"/>
          </a:xfrm>
        </p:grpSpPr>
        <p:sp>
          <p:nvSpPr>
            <p:cNvPr id="5" name="도형 4"/>
            <p:cNvSpPr>
              <a:spLocks/>
            </p:cNvSpPr>
            <p:nvPr/>
          </p:nvSpPr>
          <p:spPr>
            <a:xfrm rot="16200000" flipH="1">
              <a:off x="3944620" y="433070"/>
              <a:ext cx="532130" cy="2633345"/>
            </a:xfrm>
            <a:prstGeom prst="bentArrow">
              <a:avLst>
                <a:gd name="adj1" fmla="val 25000"/>
                <a:gd name="adj2" fmla="val 25000"/>
                <a:gd name="adj3" fmla="val 25000"/>
                <a:gd name="adj4" fmla="val 43750"/>
              </a:avLst>
            </a:prstGeom>
            <a:solidFill>
              <a:srgbClr val="FF0000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defTabSz="508000" hangingPunct="1"/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6" name="텍스트 상자 5"/>
            <p:cNvSpPr txBox="1">
              <a:spLocks/>
            </p:cNvSpPr>
            <p:nvPr/>
          </p:nvSpPr>
          <p:spPr>
            <a:xfrm rot="0">
              <a:off x="5431155" y="1363345"/>
              <a:ext cx="1334135" cy="46291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folium 한글 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  <a:p>
              <a:pPr marL="0" indent="0" algn="ctr" defTabSz="508000" hangingPunct="1"/>
              <a:r>
                <a:rPr lang="ko-KR" sz="1200">
                  <a:latin typeface="맑은 고딕" charset="0"/>
                  <a:ea typeface="맑은 고딕" charset="0"/>
                </a:rPr>
                <a:t>깨짐 오류 해결 </a:t>
              </a:r>
              <a:endParaRPr lang="ko-KR" altLang="en-US" sz="120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1" name="도형 10"/>
          <p:cNvSpPr>
            <a:spLocks/>
          </p:cNvSpPr>
          <p:nvPr/>
        </p:nvSpPr>
        <p:spPr>
          <a:xfrm rot="5400000">
            <a:off x="3998595" y="2916555"/>
            <a:ext cx="1357630" cy="3310255"/>
          </a:xfrm>
          <a:prstGeom prst="bentUpArrow">
            <a:avLst>
              <a:gd name="adj1" fmla="val 14374"/>
              <a:gd name="adj2" fmla="val 11792"/>
              <a:gd name="adj3" fmla="val 16655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13" name="그룹 12"/>
          <p:cNvGrpSpPr/>
          <p:nvPr/>
        </p:nvGrpSpPr>
        <p:grpSpPr>
          <a:xfrm rot="0">
            <a:off x="6373495" y="3536315"/>
            <a:ext cx="5250815" cy="2698115"/>
            <a:chOff x="6373495" y="3536315"/>
            <a:chExt cx="5250815" cy="2698115"/>
          </a:xfrm>
        </p:grpSpPr>
        <p:pic>
          <p:nvPicPr>
            <p:cNvPr id="10" name="그림 9" descr="C:/Users/for/AppData/Roaming/PolarisOffice/ETemp/8312_9782760/fImage5146741534353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33" t="22074" r="3380" b="7685"/>
            <a:stretch>
              <a:fillRect/>
            </a:stretch>
          </p:blipFill>
          <p:spPr>
            <a:xfrm rot="0">
              <a:off x="6373495" y="3536315"/>
              <a:ext cx="5250815" cy="2270760"/>
            </a:xfrm>
            <a:prstGeom prst="rect"/>
            <a:noFill/>
          </p:spPr>
        </p:pic>
        <p:sp>
          <p:nvSpPr>
            <p:cNvPr id="12" name="텍스트 상자 11"/>
            <p:cNvSpPr txBox="1">
              <a:spLocks/>
            </p:cNvSpPr>
            <p:nvPr/>
          </p:nvSpPr>
          <p:spPr>
            <a:xfrm rot="0">
              <a:off x="6390640" y="5844540"/>
              <a:ext cx="5233670" cy="38989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1800">
                  <a:latin typeface="맑은 고딕" charset="0"/>
                  <a:ea typeface="맑은 고딕" charset="0"/>
                </a:rPr>
                <a:t>구글 지도를 이용한 시각화</a:t>
              </a: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14" name="텍스트 상자 13"/>
          <p:cNvSpPr txBox="1">
            <a:spLocks/>
          </p:cNvSpPr>
          <p:nvPr/>
        </p:nvSpPr>
        <p:spPr>
          <a:xfrm rot="0">
            <a:off x="3485515" y="3952875"/>
            <a:ext cx="2613025" cy="101727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defTabSz="508000" hangingPunct="1"/>
            <a:r>
              <a:rPr lang="ko-KR" sz="1200">
                <a:latin typeface="맑은 고딕" charset="0"/>
                <a:ea typeface="맑은 고딕" charset="0"/>
              </a:rPr>
              <a:t>아이콘 색의 기준</a:t>
            </a:r>
            <a:endParaRPr lang="ko-KR" altLang="en-US" sz="12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r>
              <a:rPr lang="ko-KR" sz="1200">
                <a:latin typeface="맑은 고딕" charset="0"/>
                <a:ea typeface="맑은 고딕" charset="0"/>
              </a:rPr>
              <a:t>파란색: 방문객 수 ↑, 재방문율 ↑</a:t>
            </a:r>
            <a:endParaRPr lang="ko-KR" altLang="en-US" sz="12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r>
              <a:rPr lang="ko-KR" sz="1200">
                <a:latin typeface="맑은 고딕" charset="0"/>
                <a:ea typeface="맑은 고딕" charset="0"/>
              </a:rPr>
              <a:t>초록색: 방문객 수 ↓, 재방문율 ↑</a:t>
            </a:r>
            <a:endParaRPr lang="ko-KR" altLang="en-US" sz="12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r>
              <a:rPr lang="ko-KR" sz="1200">
                <a:latin typeface="맑은 고딕" charset="0"/>
                <a:ea typeface="맑은 고딕" charset="0"/>
              </a:rPr>
              <a:t>빨간색: 방문객 수 ↑, 재방문율 ↓</a:t>
            </a:r>
            <a:endParaRPr lang="ko-KR" altLang="en-US" sz="12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r>
              <a:rPr lang="ko-KR" sz="1200">
                <a:latin typeface="맑은 고딕" charset="0"/>
                <a:ea typeface="맑은 고딕" charset="0"/>
              </a:rPr>
              <a:t>회색: 방문객 수 ↓, 재방문율 ↓</a:t>
            </a:r>
            <a:endParaRPr lang="ko-KR" altLang="en-US" sz="1200">
              <a:latin typeface="맑은 고딕" charset="0"/>
              <a:ea typeface="맑은 고딕" charset="0"/>
            </a:endParaRPr>
          </a:p>
        </p:txBody>
      </p:sp>
      <p:grpSp>
        <p:nvGrpSpPr>
          <p:cNvPr id="19" name="그룹 18"/>
          <p:cNvGrpSpPr/>
          <p:nvPr/>
        </p:nvGrpSpPr>
        <p:grpSpPr>
          <a:xfrm rot="0">
            <a:off x="7299960" y="1660525"/>
            <a:ext cx="4151630" cy="1626870"/>
            <a:chOff x="7299960" y="1660525"/>
            <a:chExt cx="4151630" cy="1626870"/>
          </a:xfrm>
        </p:grpSpPr>
        <p:grpSp>
          <p:nvGrpSpPr>
            <p:cNvPr id="17" name="그룹 16"/>
            <p:cNvGrpSpPr/>
            <p:nvPr/>
          </p:nvGrpSpPr>
          <p:grpSpPr>
            <a:xfrm rot="0">
              <a:off x="8052435" y="1660525"/>
              <a:ext cx="3399155" cy="866775"/>
              <a:chOff x="8052435" y="1660525"/>
              <a:chExt cx="3399155" cy="866775"/>
            </a:xfrm>
          </p:grpSpPr>
          <p:sp>
            <p:nvSpPr>
              <p:cNvPr id="15" name="텍스트 상자 14"/>
              <p:cNvSpPr txBox="1">
                <a:spLocks/>
              </p:cNvSpPr>
              <p:nvPr/>
            </p:nvSpPr>
            <p:spPr>
              <a:xfrm rot="0">
                <a:off x="8129905" y="1660525"/>
                <a:ext cx="3321685" cy="523875"/>
              </a:xfrm>
              <a:prstGeom prst="rect"/>
              <a:noFill/>
              <a:ln w="0">
                <a:noFill/>
                <a:prstDash/>
              </a:ln>
            </p:spPr>
            <p:txBody>
              <a:bodyPr wrap="square" lIns="89535" tIns="46355" rIns="89535" bIns="46355" vert="horz" anchor="t">
                <a:spAutoFit/>
              </a:bodyPr>
              <a:lstStyle/>
              <a:p>
                <a:pPr marL="0" indent="0" algn="ctr" defTabSz="508000" hangingPunct="1"/>
                <a:r>
                  <a:rPr lang="ko-KR" sz="1400">
                    <a:latin typeface="맑은 고딕" charset="0"/>
                    <a:ea typeface="맑은 고딕" charset="0"/>
                  </a:rPr>
                  <a:t>마커에 커서를 올리면 이름, </a:t>
                </a:r>
                <a:endParaRPr lang="ko-KR" altLang="en-US" sz="1400">
                  <a:latin typeface="맑은 고딕" charset="0"/>
                  <a:ea typeface="맑은 고딕" charset="0"/>
                </a:endParaRPr>
              </a:p>
              <a:p>
                <a:pPr marL="0" indent="0" algn="ctr" defTabSz="508000" hangingPunct="1"/>
                <a:r>
                  <a:rPr lang="ko-KR" sz="1400">
                    <a:latin typeface="맑은 고딕" charset="0"/>
                    <a:ea typeface="맑은 고딕" charset="0"/>
                  </a:rPr>
                  <a:t>방문객 수, 재방문율이 표시된다.</a:t>
                </a:r>
                <a:endParaRPr lang="ko-KR" altLang="en-US" sz="14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16" name="도형 15"/>
              <p:cNvSpPr>
                <a:spLocks/>
              </p:cNvSpPr>
              <p:nvPr/>
            </p:nvSpPr>
            <p:spPr>
              <a:xfrm rot="16200000" flipH="1">
                <a:off x="7948295" y="1903730"/>
                <a:ext cx="727710" cy="519430"/>
              </a:xfrm>
              <a:prstGeom prst="bentArrow">
                <a:avLst>
                  <a:gd name="adj1" fmla="val 25000"/>
                  <a:gd name="adj2" fmla="val 25000"/>
                  <a:gd name="adj3" fmla="val 25000"/>
                  <a:gd name="adj4" fmla="val 43750"/>
                </a:avLst>
              </a:prstGeom>
              <a:solidFill>
                <a:srgbClr val="FF0000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vert="horz" anchor="ctr">
                <a:noAutofit/>
              </a:bodyPr>
              <a:lstStyle/>
              <a:p>
                <a:pPr marL="0" indent="0" algn="ctr" defTabSz="508000" hangingPunct="1"/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</p:grpSp>
        <p:pic>
          <p:nvPicPr>
            <p:cNvPr id="18" name="그림 17" descr="C:/Users/for/AppData/Roaming/PolarisOffice/ETemp/8312_9782760/fImage5208771612858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541" t="52838" r="47786" b="37447"/>
            <a:stretch>
              <a:fillRect/>
            </a:stretch>
          </p:blipFill>
          <p:spPr>
            <a:xfrm rot="0">
              <a:off x="7299960" y="2620645"/>
              <a:ext cx="2033270" cy="666750"/>
            </a:xfrm>
            <a:prstGeom prst="rect"/>
            <a:noFill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>
            <a:spLocks/>
          </p:cNvSpPr>
          <p:nvPr/>
        </p:nvSpPr>
        <p:spPr>
          <a:xfrm rot="0">
            <a:off x="4107815" y="172720"/>
            <a:ext cx="3979545" cy="9544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defTabSz="508000" hangingPunct="1"/>
            <a:r>
              <a:rPr lang="ko-KR" sz="5600">
                <a:latin typeface="배달의민족 주아" charset="0"/>
                <a:ea typeface="배달의민족 주아" charset="0"/>
              </a:rPr>
              <a:t>웹페이지 구축</a:t>
            </a:r>
            <a:endParaRPr lang="ko-KR" altLang="en-US" sz="5600">
              <a:latin typeface="배달의민족 주아" charset="0"/>
              <a:ea typeface="배달의민족 주아" charset="0"/>
            </a:endParaRPr>
          </a:p>
        </p:txBody>
      </p:sp>
      <p:grpSp>
        <p:nvGrpSpPr>
          <p:cNvPr id="5" name="그룹 4"/>
          <p:cNvGrpSpPr/>
          <p:nvPr/>
        </p:nvGrpSpPr>
        <p:grpSpPr>
          <a:xfrm rot="0">
            <a:off x="240030" y="2350770"/>
            <a:ext cx="3383280" cy="2743200"/>
            <a:chOff x="240030" y="2350770"/>
            <a:chExt cx="3383280" cy="2743200"/>
          </a:xfrm>
        </p:grpSpPr>
        <p:pic>
          <p:nvPicPr>
            <p:cNvPr id="3" name="그림 2" descr="C:/Users/for/AppData/Roaming/PolarisOffice/ETemp/8312_9782760/fImage5103441648227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648"/>
            <a:stretch>
              <a:fillRect/>
            </a:stretch>
          </p:blipFill>
          <p:spPr>
            <a:xfrm rot="0">
              <a:off x="240030" y="2350770"/>
              <a:ext cx="3375660" cy="2016760"/>
            </a:xfrm>
            <a:prstGeom prst="rect"/>
            <a:noFill/>
          </p:spPr>
        </p:pic>
        <p:sp>
          <p:nvSpPr>
            <p:cNvPr id="4" name="텍스트 상자 3"/>
            <p:cNvSpPr txBox="1">
              <a:spLocks/>
            </p:cNvSpPr>
            <p:nvPr/>
          </p:nvSpPr>
          <p:spPr>
            <a:xfrm rot="0">
              <a:off x="247650" y="4452620"/>
              <a:ext cx="3375660" cy="641350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2000">
                  <a:latin typeface="맑은 고딕" charset="0"/>
                  <a:ea typeface="맑은 고딕" charset="0"/>
                </a:rPr>
                <a:t>데이터 시각화의 결과물인 </a:t>
              </a:r>
              <a:endParaRPr lang="ko-KR" altLang="en-US" sz="2000">
                <a:latin typeface="맑은 고딕" charset="0"/>
                <a:ea typeface="맑은 고딕" charset="0"/>
              </a:endParaRPr>
            </a:p>
            <a:p>
              <a:pPr marL="0" indent="0" algn="ctr" defTabSz="508000" hangingPunct="1"/>
              <a:r>
                <a:rPr lang="ko-KR" sz="2000">
                  <a:latin typeface="맑은 고딕" charset="0"/>
                  <a:ea typeface="맑은 고딕" charset="0"/>
                </a:rPr>
                <a:t>지도를 html로 구축</a:t>
              </a:r>
              <a:endParaRPr lang="ko-KR" altLang="en-US" sz="2000"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 rot="0">
            <a:off x="4171950" y="2456180"/>
            <a:ext cx="3607435" cy="2613660"/>
            <a:chOff x="4171950" y="2456180"/>
            <a:chExt cx="3607435" cy="2613660"/>
          </a:xfrm>
        </p:grpSpPr>
        <p:pic>
          <p:nvPicPr>
            <p:cNvPr id="6" name="그림 5" descr="C:/Users/for/AppData/Roaming/PolarisOffice/ETemp/8312_9782760/fImage520699169940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648"/>
            <a:stretch>
              <a:fillRect/>
            </a:stretch>
          </p:blipFill>
          <p:spPr>
            <a:xfrm rot="0">
              <a:off x="4171950" y="2456180"/>
              <a:ext cx="3598545" cy="2093595"/>
            </a:xfrm>
            <a:prstGeom prst="rect"/>
            <a:noFill/>
          </p:spPr>
        </p:pic>
        <p:sp>
          <p:nvSpPr>
            <p:cNvPr id="7" name="텍스트 상자 6"/>
            <p:cNvSpPr txBox="1">
              <a:spLocks/>
            </p:cNvSpPr>
            <p:nvPr/>
          </p:nvSpPr>
          <p:spPr>
            <a:xfrm rot="0">
              <a:off x="4171950" y="4669155"/>
              <a:ext cx="3607435" cy="400685"/>
            </a:xfrm>
            <a:prstGeom prst="rect"/>
            <a:noFill/>
            <a:ln w="0">
              <a:noFill/>
              <a:prstDash/>
            </a:ln>
          </p:spPr>
          <p:txBody>
            <a:bodyPr wrap="square" lIns="89535" tIns="46355" rIns="89535" bIns="46355" vert="horz" anchor="t">
              <a:spAutoFit/>
            </a:bodyPr>
            <a:lstStyle/>
            <a:p>
              <a:pPr marL="0" indent="0" algn="ctr" defTabSz="508000" hangingPunct="1"/>
              <a:r>
                <a:rPr lang="ko-KR" sz="2000">
                  <a:latin typeface="맑은 고딕" charset="0"/>
                  <a:ea typeface="맑은 고딕" charset="0"/>
                </a:rPr>
                <a:t>지도 설명 추가</a:t>
              </a:r>
              <a:endParaRPr lang="ko-KR" altLang="en-US" sz="200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8" name="도형 7"/>
          <p:cNvSpPr>
            <a:spLocks/>
          </p:cNvSpPr>
          <p:nvPr/>
        </p:nvSpPr>
        <p:spPr>
          <a:xfrm rot="0">
            <a:off x="3714750" y="3270885"/>
            <a:ext cx="385445" cy="311785"/>
          </a:xfrm>
          <a:prstGeom prst="rightArrow">
            <a:avLst>
              <a:gd name="adj1" fmla="val 49778"/>
              <a:gd name="adj2" fmla="val 49963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10" name="그림 9" descr="C:/Users/for/AppData/Roaming/PolarisOffice/ETemp/8312_9782760/fImage796892173629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8"/>
          <a:stretch>
            <a:fillRect/>
          </a:stretch>
        </p:blipFill>
        <p:spPr>
          <a:xfrm rot="0">
            <a:off x="8441690" y="2551430"/>
            <a:ext cx="3546475" cy="1929130"/>
          </a:xfrm>
          <a:prstGeom prst="rect"/>
          <a:noFill/>
        </p:spPr>
      </p:pic>
      <p:sp>
        <p:nvSpPr>
          <p:cNvPr id="11" name="도형 10"/>
          <p:cNvSpPr>
            <a:spLocks/>
          </p:cNvSpPr>
          <p:nvPr/>
        </p:nvSpPr>
        <p:spPr>
          <a:xfrm rot="0">
            <a:off x="7946390" y="3359785"/>
            <a:ext cx="385445" cy="311785"/>
          </a:xfrm>
          <a:prstGeom prst="rightArrow">
            <a:avLst>
              <a:gd name="adj1" fmla="val 49778"/>
              <a:gd name="adj2" fmla="val 49963"/>
            </a:avLst>
          </a:prstGeom>
          <a:solidFill>
            <a:srgbClr val="FF000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defTabSz="508000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2" name="텍스트 상자 11"/>
          <p:cNvSpPr txBox="1">
            <a:spLocks/>
          </p:cNvSpPr>
          <p:nvPr/>
        </p:nvSpPr>
        <p:spPr>
          <a:xfrm rot="0">
            <a:off x="8444230" y="4617085"/>
            <a:ext cx="3552190" cy="70802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defTabSz="508000" hangingPunct="1"/>
            <a:r>
              <a:rPr lang="ko-KR" sz="2000">
                <a:latin typeface="맑은 고딕" charset="0"/>
                <a:ea typeface="맑은 고딕" charset="0"/>
              </a:rPr>
              <a:t>다크투어리즘 추가 및</a:t>
            </a:r>
            <a:endParaRPr lang="ko-KR" altLang="en-US" sz="2000">
              <a:latin typeface="맑은 고딕" charset="0"/>
              <a:ea typeface="맑은 고딕" charset="0"/>
            </a:endParaRPr>
          </a:p>
          <a:p>
            <a:pPr marL="0" indent="0" algn="ctr" defTabSz="508000" hangingPunct="1"/>
            <a:r>
              <a:rPr lang="ko-KR" sz="2000">
                <a:latin typeface="맑은 고딕" charset="0"/>
                <a:ea typeface="맑은 고딕" charset="0"/>
              </a:rPr>
              <a:t>디자인 정돈</a:t>
            </a:r>
            <a:endParaRPr lang="ko-KR" altLang="en-US" sz="20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3</Pages>
  <Paragraphs>1</Paragraphs>
  <Words>1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배 준범</dc:creator>
  <cp:lastModifiedBy>배 준범</cp:lastModifiedBy>
  <dc:title>PowerPoint 프레젠테이션</dc:title>
  <cp:version>9.101.16.39231</cp:version>
</cp:coreProperties>
</file>

<file path=docProps/thumbnail.jpeg>
</file>